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9"/>
  </p:notes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EB12E-9E57-4B7A-ABFB-81F39282CB4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486D4-6479-4A26-A9A7-E1F0B7F15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857760"/>
            <a:ext cx="8305800" cy="1428752"/>
          </a:xfrm>
        </p:spPr>
        <p:txBody>
          <a:bodyPr/>
          <a:lstStyle/>
          <a:p>
            <a:r>
              <a:rPr lang="ru-RU" dirty="0" smtClean="0"/>
              <a:t>Выполнил ученик 7А класса </a:t>
            </a:r>
          </a:p>
          <a:p>
            <a:r>
              <a:rPr lang="ru-RU" dirty="0" smtClean="0"/>
              <a:t>МБОУ Чановской средней школы №1</a:t>
            </a:r>
          </a:p>
          <a:p>
            <a:r>
              <a:rPr lang="ru-RU" dirty="0" smtClean="0"/>
              <a:t>Баннов Андрей</a:t>
            </a:r>
          </a:p>
          <a:p>
            <a:endParaRPr lang="ru-RU" dirty="0" smtClean="0"/>
          </a:p>
          <a:p>
            <a:r>
              <a:rPr lang="ru-RU" sz="1800" dirty="0" smtClean="0"/>
              <a:t>Январь 2019г.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8525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«История наград ветерана Великой Отечественной войны Пустового Степана Максимовича»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4291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Краеведческое задание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4329114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Пустовой</a:t>
            </a:r>
            <a:r>
              <a:rPr lang="ru-RU" b="1" dirty="0" smtClean="0"/>
              <a:t> Степан </a:t>
            </a:r>
          </a:p>
          <a:p>
            <a:pPr>
              <a:buNone/>
            </a:pPr>
            <a:r>
              <a:rPr lang="ru-RU" b="1" dirty="0" smtClean="0"/>
              <a:t>    Максимович </a:t>
            </a:r>
          </a:p>
          <a:p>
            <a:pPr>
              <a:buNone/>
            </a:pPr>
            <a:r>
              <a:rPr lang="ru-RU" b="1" dirty="0" smtClean="0"/>
              <a:t>    родился </a:t>
            </a:r>
          </a:p>
          <a:p>
            <a:pPr>
              <a:buNone/>
            </a:pPr>
            <a:r>
              <a:rPr lang="ru-RU" b="1" dirty="0" smtClean="0"/>
              <a:t>    15 июля 1925 года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.</a:t>
            </a:r>
            <a:r>
              <a:rPr lang="ru-RU" b="1" dirty="0" smtClean="0"/>
              <a:t>   В рядах РККА  с 08.03.1943 года. </a:t>
            </a:r>
          </a:p>
          <a:p>
            <a:pPr>
              <a:buNone/>
            </a:pPr>
            <a:r>
              <a:rPr lang="ru-RU" b="1" dirty="0" smtClean="0"/>
              <a:t>    Обучился в г. Бердске саперному делу.   </a:t>
            </a:r>
          </a:p>
          <a:p>
            <a:pPr>
              <a:buNone/>
            </a:pPr>
            <a:r>
              <a:rPr lang="ru-RU" b="1" dirty="0" smtClean="0"/>
              <a:t>    Участие в ВОВ с 02.1944 года, 1 Белорусский фронт.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54" name="Picture 6" descr="http://www.pobeda1945.su/upld/avatars/frontoviki/frontovik_17648_106d050c83149c0da239a2c2ac1cc85b_ava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228794" cy="615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0" y="500042"/>
            <a:ext cx="5500694" cy="55959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/>
              <a:t>   Награжден </a:t>
            </a:r>
            <a:r>
              <a:rPr lang="ru-RU" sz="3600" b="1" dirty="0" smtClean="0"/>
              <a:t>медалью «За отвагу» </a:t>
            </a:r>
            <a:r>
              <a:rPr lang="ru-RU" sz="2800" b="1" dirty="0" smtClean="0"/>
              <a:t>приказ № 071/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от 17.04.1944г. по 217 </a:t>
            </a:r>
            <a:r>
              <a:rPr lang="ru-RU" sz="2800" b="1" dirty="0" err="1" smtClean="0"/>
              <a:t>Кр</a:t>
            </a:r>
            <a:r>
              <a:rPr lang="ru-RU" sz="2800" b="1" dirty="0" smtClean="0"/>
              <a:t>. СД за выполнение боевого задания в полосе действия 217 СД в ночь с 19.-20.03.1944 года по установке за передним краем обороны противотанковых мин. Всего установил 67 штук мин под ружейно-пулеметным огнем противника. Во время минирования тов. </a:t>
            </a:r>
            <a:r>
              <a:rPr lang="ru-RU" sz="2800" b="1" dirty="0" err="1" smtClean="0"/>
              <a:t>Пустовой</a:t>
            </a:r>
            <a:r>
              <a:rPr lang="ru-RU" sz="2800" b="1" dirty="0" smtClean="0"/>
              <a:t> С.М. получил ранение, но не покинул поля боя до тех пор, пока задание не было полностью выполнено.</a:t>
            </a:r>
          </a:p>
          <a:p>
            <a:endParaRPr lang="ru-RU" dirty="0"/>
          </a:p>
        </p:txBody>
      </p:sp>
      <p:pic>
        <p:nvPicPr>
          <p:cNvPr id="7170" name="Picture 2" descr="https://ds02.infourok.ru/uploads/ex/0916/0005d575-4526d2e5/img11.jpg"/>
          <p:cNvPicPr>
            <a:picLocks noChangeAspect="1" noChangeArrowheads="1"/>
          </p:cNvPicPr>
          <p:nvPr/>
        </p:nvPicPr>
        <p:blipFill>
          <a:blip r:embed="rId2"/>
          <a:srcRect l="31714" t="16484" r="33897" b="13101"/>
          <a:stretch>
            <a:fillRect/>
          </a:stretch>
        </p:blipFill>
        <p:spPr bwMode="auto">
          <a:xfrm>
            <a:off x="5268106" y="428604"/>
            <a:ext cx="3541995" cy="543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43636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Награжден </a:t>
            </a:r>
            <a:r>
              <a:rPr lang="ru-RU" sz="2000" b="1" dirty="0" smtClean="0"/>
              <a:t>орденом «Славы III степени» приказ № 023/</a:t>
            </a:r>
            <a:r>
              <a:rPr lang="ru-RU" sz="2000" b="1" dirty="0" err="1" smtClean="0"/>
              <a:t>н</a:t>
            </a:r>
            <a:r>
              <a:rPr lang="ru-RU" sz="2000" b="1" dirty="0" smtClean="0"/>
              <a:t> от 06.07.1944г. 105 СК, за смелость и отвагу проявленные при выполнении боевых заданий в боях по прорыву вражеской обороны 23.06.-24.06.1944 года. Под сильным огнем противника проделал проходы в минном поле и проволочных заграждениях противника. Двигаясь в глубину вражеской обороны продолжал делать проходы в инженерных заграждениях противника, обеспечивая продвижение наступающих частей. При подрыве установленного фугаса возникла неисправность и тов. </a:t>
            </a:r>
            <a:r>
              <a:rPr lang="ru-RU" sz="2000" b="1" dirty="0" err="1" smtClean="0"/>
              <a:t>Пустовой</a:t>
            </a:r>
            <a:r>
              <a:rPr lang="ru-RU" sz="2000" b="1" dirty="0" smtClean="0"/>
              <a:t> С.М. под огнем противника, проявляя смелость и решительность, подорвал фугас огневым способом. Получил второе ранение - тяжелое, в результате ранения потерял ногу. Инвалид войны. Долго лечился, был направлен для реабилитации в Грузию. Выжил. Вернулся домой Степан Максимович 20 марта 1945 года.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8" name="Picture 4" descr="http://www.podvignaroda.ru/img/awards/award11_3-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0042"/>
            <a:ext cx="2688201" cy="5519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42" name="Picture 2" descr="http://www.pobeda1945.su/upld/photoes/archiv/e20c2b22bfdfdac82b0569feda02339c"/>
          <p:cNvPicPr>
            <a:picLocks noChangeAspect="1" noChangeArrowheads="1"/>
          </p:cNvPicPr>
          <p:nvPr/>
        </p:nvPicPr>
        <p:blipFill>
          <a:blip r:embed="rId2" cstate="print"/>
          <a:srcRect b="5899"/>
          <a:stretch>
            <a:fillRect/>
          </a:stretch>
        </p:blipFill>
        <p:spPr bwMode="auto">
          <a:xfrm>
            <a:off x="285720" y="285728"/>
            <a:ext cx="4286248" cy="6286544"/>
          </a:xfrm>
          <a:prstGeom prst="rect">
            <a:avLst/>
          </a:prstGeom>
          <a:noFill/>
        </p:spPr>
      </p:pic>
      <p:pic>
        <p:nvPicPr>
          <p:cNvPr id="5" name="Picture 2" descr="http://www.pobeda1945.su/upld/photoes/archiv/745ecbad11b51afa408e6af6631a30d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44" b="6841"/>
          <a:stretch>
            <a:fillRect/>
          </a:stretch>
        </p:blipFill>
        <p:spPr bwMode="auto">
          <a:xfrm>
            <a:off x="4643438" y="285728"/>
            <a:ext cx="428628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7090" name="Picture 2" descr="https://i.mycdn.me/image?id=772818456767&amp;t=3&amp;plc=WEB&amp;tkn=*VxZljLdecBQuyUabyZefYyAVrOc"/>
          <p:cNvPicPr>
            <a:picLocks noChangeAspect="1" noChangeArrowheads="1"/>
          </p:cNvPicPr>
          <p:nvPr/>
        </p:nvPicPr>
        <p:blipFill>
          <a:blip r:embed="rId2" cstate="print"/>
          <a:srcRect r="-329"/>
          <a:stretch>
            <a:fillRect/>
          </a:stretch>
        </p:blipFill>
        <p:spPr bwMode="auto">
          <a:xfrm>
            <a:off x="368462" y="332656"/>
            <a:ext cx="8346942" cy="6239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257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2015 г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32947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16" y="5842337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2018 г.</a:t>
            </a:r>
            <a:endParaRPr lang="ru-RU" sz="6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</TotalTime>
  <Words>276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 «История наград ветерана Великой Отечественной войны Пустового Степана Максимовича»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наград ветерана Великой Отечественной войны Пустового Степана Максимовича»</dc:title>
  <dc:creator>User</dc:creator>
  <cp:lastModifiedBy>user</cp:lastModifiedBy>
  <cp:revision>21</cp:revision>
  <dcterms:created xsi:type="dcterms:W3CDTF">2019-01-13T09:36:02Z</dcterms:created>
  <dcterms:modified xsi:type="dcterms:W3CDTF">2019-01-24T11:17:16Z</dcterms:modified>
</cp:coreProperties>
</file>